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8" r:id="rId2"/>
    <p:sldId id="277" r:id="rId3"/>
    <p:sldId id="280" r:id="rId4"/>
  </p:sld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FFA4"/>
    <a:srgbClr val="1A1C1E"/>
    <a:srgbClr val="77FBFF"/>
    <a:srgbClr val="71FFFF"/>
    <a:srgbClr val="7AFFE3"/>
    <a:srgbClr val="D8184C"/>
    <a:srgbClr val="9ECAE9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080" y="66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2D2BC-3F7D-4311-82FB-440E9D3A6533}" type="datetimeFigureOut">
              <a:rPr lang="zh-CN" altLang="en-US" smtClean="0"/>
              <a:t>2025/6/5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3D008-0863-4A03-B433-5EF008C5C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67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D008-0863-4A03-B433-5EF008C5C2C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5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D008-0863-4A03-B433-5EF008C5C2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73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3D008-0863-4A03-B433-5EF008C5C2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3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8664" y="2193176"/>
            <a:ext cx="61105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6600" b="1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软雅黑"/>
                <a:sym typeface="Arial"/>
              </a:rPr>
              <a:t>2018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664" y="3955707"/>
            <a:ext cx="7324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b="1">
                <a:blipFill dpi="0" rotWithShape="1">
                  <a:blip r:embed="rId4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latin typeface="Arial"/>
                <a:ea typeface="微软雅黑"/>
                <a:sym typeface="Arial"/>
              </a:rPr>
              <a:t>科技风</a:t>
            </a:r>
            <a:r>
              <a:rPr kumimoji="0" lang="zh-CN" altLang="en-US" sz="44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软雅黑"/>
                <a:sym typeface="Arial"/>
              </a:rPr>
              <a:t>年终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微软雅黑"/>
                <a:sym typeface="Arial"/>
              </a:rPr>
              <a:t>工作总结</a:t>
            </a:r>
          </a:p>
        </p:txBody>
      </p:sp>
      <p:sp>
        <p:nvSpPr>
          <p:cNvPr id="8" name="矩形 7"/>
          <p:cNvSpPr/>
          <p:nvPr/>
        </p:nvSpPr>
        <p:spPr>
          <a:xfrm>
            <a:off x="608663" y="4750356"/>
            <a:ext cx="512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ANNUAL REPORT</a:t>
            </a:r>
            <a:r>
              <a:rPr kumimoji="0" lang="zh-CN" altLang="en-US" sz="14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TEMPLATE</a:t>
            </a:r>
            <a:r>
              <a:rPr kumimoji="0" lang="zh-CN" altLang="en-US" sz="14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　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664" y="5299153"/>
            <a:ext cx="4172857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+ </a:t>
            </a:r>
            <a:r>
              <a:rPr kumimoji="0" lang="zh-CN" altLang="en-US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完整年终总结框架 </a:t>
            </a:r>
            <a:r>
              <a:rPr kumimoji="0" lang="en-US" altLang="zh-CN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/ </a:t>
            </a:r>
            <a:r>
              <a:rPr kumimoji="0" lang="zh-CN" altLang="en-US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真实案例引导</a:t>
            </a:r>
            <a:endParaRPr kumimoji="0" lang="en-US" altLang="zh-CN" sz="1200" b="0" i="0" u="none" strike="noStrike" kern="1200" cap="none" spc="0" normalizeH="0" baseline="0" noProof="0" dirty="0">
              <a:ln w="57150">
                <a:noFill/>
              </a:ln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effectLst/>
              <a:uLnTx/>
              <a:uFillTx/>
              <a:latin typeface="Arial"/>
              <a:ea typeface="微软雅黑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+ </a:t>
            </a:r>
            <a:r>
              <a:rPr kumimoji="0" lang="zh-CN" altLang="en-US" sz="1200" b="0" i="0" u="none" strike="noStrike" kern="1200" cap="none" spc="0" normalizeH="0" baseline="0" noProof="0" dirty="0">
                <a:ln w="57150">
                  <a:noFill/>
                </a:ln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/>
                <a:uLnTx/>
                <a:uFillTx/>
                <a:latin typeface="Arial"/>
                <a:ea typeface="微软雅黑"/>
                <a:sym typeface="Arial"/>
              </a:rPr>
              <a:t>低调酷黑风格设计</a:t>
            </a:r>
            <a:endParaRPr kumimoji="0" lang="en-US" altLang="zh-CN" sz="1200" b="0" i="0" u="none" strike="noStrike" kern="1200" cap="none" spc="0" normalizeH="0" baseline="0" noProof="0" dirty="0">
              <a:ln w="57150">
                <a:noFill/>
              </a:ln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814" y="6004143"/>
            <a:ext cx="37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sz="1400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2018</a:t>
            </a:r>
            <a:r>
              <a:rPr lang="zh-CN" altLang="en-US" sz="1400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sz="1400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sz="1400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月      汇报人：千图网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3602" y="776408"/>
            <a:ext cx="2663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latin typeface="Arial"/>
                <a:ea typeface="微软雅黑"/>
                <a:sym typeface="Arial"/>
              </a:rPr>
              <a:t>前言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5798" y="2678431"/>
            <a:ext cx="784497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latin typeface="Arial"/>
                <a:ea typeface="微软雅黑"/>
                <a:sym typeface="Arial"/>
              </a:rPr>
              <a:t>去岁曾究千里目鲲鹏展翅乾坤大，国正华年花烂熳</a:t>
            </a:r>
            <a:endParaRPr lang="en-US" altLang="zh-CN" sz="1600" dirty="0"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latin typeface="Arial"/>
                <a:ea typeface="微软雅黑"/>
                <a:sym typeface="Arial"/>
              </a:rPr>
              <a:t>今年更上一层楼，桃李争春天地宽，人逢盛世寿增添</a:t>
            </a:r>
            <a:endParaRPr lang="en-US" altLang="zh-CN" sz="1600" dirty="0"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zh-CN" sz="900" dirty="0">
                <a:solidFill>
                  <a:srgbClr val="D8184C"/>
                </a:solidFill>
                <a:latin typeface="Arial"/>
                <a:ea typeface="微软雅黑"/>
                <a:sym typeface="Arial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年即将过去，在这一年的时间里通过大家努力的工作，销售额从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2016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年的</a:t>
            </a:r>
            <a:endParaRPr lang="en-US" altLang="zh-CN" sz="1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1200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万到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年的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2500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万，达到公司的销售目标。还在业务以及运营工作上有</a:t>
            </a:r>
            <a:endParaRPr lang="en-US" altLang="zh-CN" sz="1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所收获，临近年终，对自己的工作做一下总结，目的在于总结经验吸取教训，提高</a:t>
            </a:r>
            <a:endParaRPr lang="en-US" altLang="zh-CN" sz="1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部门战斗力，把工作做的更好，有信心也有决心把明年的工作做的更好</a:t>
            </a:r>
            <a:endParaRPr lang="en-US" altLang="zh-CN" sz="14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下面我们对一年的工作进行简要的总结。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3602" y="1699738"/>
            <a:ext cx="261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latin typeface="Arial"/>
                <a:ea typeface="微软雅黑"/>
                <a:sym typeface="Arial"/>
              </a:rPr>
              <a:t>PREFACE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01702" y="900016"/>
            <a:ext cx="754504" cy="624581"/>
          </a:xfrm>
          <a:custGeom>
            <a:avLst/>
            <a:gdLst/>
            <a:ahLst/>
            <a:cxnLst/>
            <a:rect l="l" t="t" r="r" b="b"/>
            <a:pathLst>
              <a:path w="939138" h="777422">
                <a:moveTo>
                  <a:pt x="939138" y="0"/>
                </a:moveTo>
                <a:lnTo>
                  <a:pt x="939138" y="172101"/>
                </a:lnTo>
                <a:cubicBezTo>
                  <a:pt x="880782" y="205730"/>
                  <a:pt x="847647" y="250733"/>
                  <a:pt x="839735" y="307111"/>
                </a:cubicBezTo>
                <a:lnTo>
                  <a:pt x="939138" y="307111"/>
                </a:lnTo>
                <a:lnTo>
                  <a:pt x="939138" y="777422"/>
                </a:lnTo>
                <a:lnTo>
                  <a:pt x="537074" y="777422"/>
                </a:lnTo>
                <a:lnTo>
                  <a:pt x="537074" y="562295"/>
                </a:lnTo>
                <a:cubicBezTo>
                  <a:pt x="537074" y="449540"/>
                  <a:pt x="550674" y="357060"/>
                  <a:pt x="577874" y="284857"/>
                </a:cubicBezTo>
                <a:cubicBezTo>
                  <a:pt x="605074" y="212653"/>
                  <a:pt x="651314" y="151330"/>
                  <a:pt x="716593" y="100886"/>
                </a:cubicBezTo>
                <a:cubicBezTo>
                  <a:pt x="781873" y="50443"/>
                  <a:pt x="856055" y="16814"/>
                  <a:pt x="939138" y="0"/>
                </a:cubicBezTo>
                <a:close/>
                <a:moveTo>
                  <a:pt x="402064" y="0"/>
                </a:moveTo>
                <a:lnTo>
                  <a:pt x="402064" y="172101"/>
                </a:lnTo>
                <a:cubicBezTo>
                  <a:pt x="343708" y="205730"/>
                  <a:pt x="310573" y="250733"/>
                  <a:pt x="302661" y="307111"/>
                </a:cubicBezTo>
                <a:lnTo>
                  <a:pt x="402064" y="307111"/>
                </a:lnTo>
                <a:lnTo>
                  <a:pt x="402064" y="777422"/>
                </a:lnTo>
                <a:lnTo>
                  <a:pt x="0" y="777422"/>
                </a:lnTo>
                <a:lnTo>
                  <a:pt x="0" y="562295"/>
                </a:lnTo>
                <a:cubicBezTo>
                  <a:pt x="0" y="449540"/>
                  <a:pt x="13600" y="357060"/>
                  <a:pt x="40800" y="284857"/>
                </a:cubicBezTo>
                <a:cubicBezTo>
                  <a:pt x="68000" y="212653"/>
                  <a:pt x="114487" y="151330"/>
                  <a:pt x="180261" y="100886"/>
                </a:cubicBezTo>
                <a:cubicBezTo>
                  <a:pt x="246035" y="50443"/>
                  <a:pt x="319970" y="16814"/>
                  <a:pt x="402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endParaRPr lang="en-US" altLang="zh-CN" sz="239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40742" y="3687921"/>
            <a:ext cx="6110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66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微软雅黑"/>
                <a:sym typeface="Arial"/>
              </a:rPr>
              <a:t>THANKS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CFFB5"/>
                  </a:gs>
                  <a:gs pos="100000">
                    <a:srgbClr val="72FFFF"/>
                  </a:gs>
                </a:gsLst>
                <a:lin ang="198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3587" y="4875550"/>
            <a:ext cx="732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5400" dirty="0">
                <a:gradFill>
                  <a:gsLst>
                    <a:gs pos="0">
                      <a:srgbClr val="7CFFB5"/>
                    </a:gs>
                    <a:gs pos="100000">
                      <a:srgbClr val="72FFFF"/>
                    </a:gs>
                  </a:gsLst>
                  <a:lin ang="198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微软雅黑"/>
                <a:sym typeface="Arial"/>
              </a:rPr>
              <a:t>千图网感谢一路有你</a:t>
            </a:r>
          </a:p>
        </p:txBody>
      </p:sp>
      <p:sp>
        <p:nvSpPr>
          <p:cNvPr id="2" name="矩形 1"/>
          <p:cNvSpPr/>
          <p:nvPr/>
        </p:nvSpPr>
        <p:spPr>
          <a:xfrm>
            <a:off x="3874879" y="6147191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2018</a:t>
            </a:r>
            <a:r>
              <a:rPr lang="zh-CN" altLang="en-US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dirty="0">
                <a:solidFill>
                  <a:srgbClr val="74FFA4"/>
                </a:solidFill>
                <a:latin typeface="Arial"/>
                <a:ea typeface="微软雅黑"/>
                <a:sym typeface="Arial"/>
              </a:rPr>
              <a:t>月      汇报人：千图网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风年终总结报告述职报告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FFFF"/>
      </a:accent1>
      <a:accent2>
        <a:srgbClr val="63EDB3"/>
      </a:accent2>
      <a:accent3>
        <a:srgbClr val="FFC000"/>
      </a:accent3>
      <a:accent4>
        <a:srgbClr val="70FFFF"/>
      </a:accent4>
      <a:accent5>
        <a:srgbClr val="63EDB3"/>
      </a:accent5>
      <a:accent6>
        <a:srgbClr val="70FFFF"/>
      </a:accent6>
      <a:hlink>
        <a:srgbClr val="63EDB3"/>
      </a:hlink>
      <a:folHlink>
        <a:srgbClr val="954F72"/>
      </a:folHlink>
    </a:clrScheme>
    <a:fontScheme name="自定义 1">
      <a:majorFont>
        <a:latin typeface="Impact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238</Words>
  <Application>Microsoft Office PowerPoint</Application>
  <PresentationFormat>寬螢幕</PresentationFormat>
  <Paragraphs>22</Paragraphs>
  <Slides>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微软雅黑</vt:lpstr>
      <vt:lpstr>宋体</vt:lpstr>
      <vt:lpstr>Arial</vt:lpstr>
      <vt:lpstr>Calibri</vt:lpstr>
      <vt:lpstr>Office 主题​​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科技风年终总结报告述职报告PPT模板</dc:title>
  <dc:creator>Administrator</dc:creator>
  <cp:lastModifiedBy>User</cp:lastModifiedBy>
  <cp:revision>23</cp:revision>
  <dcterms:created xsi:type="dcterms:W3CDTF">2017-12-29T03:09:00Z</dcterms:created>
  <dcterms:modified xsi:type="dcterms:W3CDTF">2025-06-05T14:41:57Z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  <property fmtid="{D5CDD505-2E9C-101B-9397-08002B2CF9AE}" pid="3" name="KSORubyTemplateID">
    <vt:lpwstr>2</vt:lpwstr>
  </property>
</Properties>
</file>